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29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update any value in a dictionary on user request.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03469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Ask user, along which key you want to provide value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new value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Update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updated dictionary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update any key in a dictionary on user request.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80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163</cp:revision>
  <dcterms:created xsi:type="dcterms:W3CDTF">2021-11-08T00:20:31Z</dcterms:created>
  <dcterms:modified xsi:type="dcterms:W3CDTF">2023-09-26T09:36:19Z</dcterms:modified>
</cp:coreProperties>
</file>