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</a:rPr>
              <a:t>Write A Python Program To Calculate Circumference And Area Of A Circle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9873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Radius From The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Circumference Of A Circle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the Area Of A Circle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Calculate the Circumference And Area Of A Circle. </a:t>
            </a:r>
            <a:r>
              <a:rPr lang="en-US" sz="2400" b="1" dirty="0">
                <a:solidFill>
                  <a:srgbClr val="002060"/>
                </a:solidFill>
              </a:rPr>
              <a:t>Half The Answer Of Circumference And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Area Circle Then Add Both Results, Finally Display To User As Result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84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168</cp:revision>
  <dcterms:created xsi:type="dcterms:W3CDTF">2021-11-08T00:20:31Z</dcterms:created>
  <dcterms:modified xsi:type="dcterms:W3CDTF">2023-09-16T11:53:05Z</dcterms:modified>
</cp:coreProperties>
</file>