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98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Dictionary to find addition of all the keys and Product of all the values from a dictionary.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12651"/>
            <a:ext cx="9144000" cy="450601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Iterate keys and store them in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the addition of keys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Iterate values and store them in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the product of values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a set of element from a list.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94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178</cp:revision>
  <dcterms:created xsi:type="dcterms:W3CDTF">2021-11-08T00:20:31Z</dcterms:created>
  <dcterms:modified xsi:type="dcterms:W3CDTF">2023-09-26T10:24:55Z</dcterms:modified>
</cp:coreProperties>
</file>