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31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580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Create a dictionary that displays those values that have vowel characters.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25907" y="1335229"/>
            <a:ext cx="9144000" cy="509286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Dictionary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Iterate values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Check if there is vowel char in values or not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that values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get 10 numbers from the user to print minimum, maximum, starting, and ending numbers to the user.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5028</TotalTime>
  <Words>82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173</cp:revision>
  <dcterms:created xsi:type="dcterms:W3CDTF">2021-11-08T00:20:31Z</dcterms:created>
  <dcterms:modified xsi:type="dcterms:W3CDTF">2023-09-26T10:38:38Z</dcterms:modified>
</cp:coreProperties>
</file>