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check element whether it is </a:t>
            </a:r>
            <a:r>
              <a:rPr lang="en-US" sz="2800" dirty="0" err="1">
                <a:solidFill>
                  <a:srgbClr val="002060"/>
                </a:solidFill>
              </a:rPr>
              <a:t>NaN</a:t>
            </a:r>
            <a:r>
              <a:rPr lang="en-US" sz="2800" dirty="0">
                <a:solidFill>
                  <a:srgbClr val="002060"/>
                </a:solidFill>
              </a:rPr>
              <a:t> or not.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444411"/>
            <a:ext cx="9144000" cy="42876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1 Dimensional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that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True if there is </a:t>
            </a:r>
            <a:r>
              <a:rPr lang="en-US" dirty="0" err="1">
                <a:solidFill>
                  <a:srgbClr val="002060"/>
                </a:solidFill>
              </a:rPr>
              <a:t>NaN</a:t>
            </a:r>
            <a:r>
              <a:rPr lang="en-US" dirty="0">
                <a:solidFill>
                  <a:srgbClr val="002060"/>
                </a:solidFill>
              </a:rPr>
              <a:t> other wise False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Create an array of the integers from 0 to 50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5007</TotalTime>
  <Words>70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174</cp:revision>
  <dcterms:created xsi:type="dcterms:W3CDTF">2021-11-08T00:20:31Z</dcterms:created>
  <dcterms:modified xsi:type="dcterms:W3CDTF">2023-09-26T15:07:56Z</dcterms:modified>
</cp:coreProperties>
</file>