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OOP program to get a number from user to display its table.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239825" y="1366603"/>
            <a:ext cx="9144000" cy="46424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Member Function to Get a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Another member function to Display Table of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get Two Dimensional Array input from the user to Display a 2D Array using a while Loop.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5610</TotalTime>
  <Words>78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195</cp:revision>
  <dcterms:created xsi:type="dcterms:W3CDTF">2021-11-08T00:20:31Z</dcterms:created>
  <dcterms:modified xsi:type="dcterms:W3CDTF">2023-09-26T15:10:29Z</dcterms:modified>
</cp:coreProperties>
</file>