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add two array.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12651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two arrays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both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Add both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</a:t>
            </a:r>
            <a:r>
              <a:rPr lang="en-US" sz="2400">
                <a:solidFill>
                  <a:srgbClr val="002060"/>
                </a:solidFill>
              </a:rPr>
              <a:t>to Subtract two </a:t>
            </a:r>
            <a:r>
              <a:rPr lang="en-US" sz="2400" dirty="0">
                <a:solidFill>
                  <a:srgbClr val="002060"/>
                </a:solidFill>
              </a:rPr>
              <a:t>array.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163</cp:revision>
  <dcterms:created xsi:type="dcterms:W3CDTF">2021-11-08T00:20:31Z</dcterms:created>
  <dcterms:modified xsi:type="dcterms:W3CDTF">2023-09-26T15:10:57Z</dcterms:modified>
</cp:coreProperties>
</file>