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create a new array of given shape (4,3) and type, filled with </a:t>
            </a:r>
            <a:r>
              <a:rPr lang="en-US" sz="2800" dirty="0" err="1">
                <a:solidFill>
                  <a:srgbClr val="002060"/>
                </a:solidFill>
              </a:rPr>
              <a:t>zeros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58060"/>
            <a:ext cx="9144000" cy="4355886"/>
          </a:xfrm>
        </p:spPr>
        <p:txBody>
          <a:bodyPr>
            <a:normAutofit/>
          </a:bodyPr>
          <a:lstStyle/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shape value 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array according to given shape 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Filled array with </a:t>
            </a:r>
            <a:r>
              <a:rPr lang="en-US" dirty="0" err="1">
                <a:solidFill>
                  <a:srgbClr val="002060"/>
                </a:solidFill>
              </a:rPr>
              <a:t>zeros</a:t>
            </a:r>
            <a:endParaRPr lang="en-US" dirty="0">
              <a:solidFill>
                <a:srgbClr val="002060"/>
              </a:solidFill>
            </a:endParaRP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result to user</a:t>
            </a:r>
          </a:p>
          <a:p>
            <a:pPr lvl="0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NumPy program to create a new array of given shape (4,3) and type, filled with ones. And make in such way, user give shape value on run time.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4697</TotalTime>
  <Words>100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167</cp:revision>
  <dcterms:created xsi:type="dcterms:W3CDTF">2021-11-08T00:20:31Z</dcterms:created>
  <dcterms:modified xsi:type="dcterms:W3CDTF">2023-09-28T10:55:10Z</dcterms:modified>
</cp:coreProperties>
</file>