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create one-dimensional array, getting number element from user using for loop.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444413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zero matrix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Array element from user up to user desired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create one-dimensional array, getting number element from user </a:t>
            </a:r>
            <a:r>
              <a:rPr lang="en-US" sz="2400">
                <a:solidFill>
                  <a:srgbClr val="002060"/>
                </a:solidFill>
              </a:rPr>
              <a:t>using while loop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82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167</cp:revision>
  <dcterms:created xsi:type="dcterms:W3CDTF">2021-11-08T00:20:31Z</dcterms:created>
  <dcterms:modified xsi:type="dcterms:W3CDTF">2023-09-26T15:12:11Z</dcterms:modified>
</cp:coreProperties>
</file>