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Get a Password From The User That Contain Alpha Numeric And More Than 8 And Less Than 20 Characters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5" y="1389821"/>
            <a:ext cx="9144000" cy="481991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Step1: Get Password From The User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Step2: That Should ONLY Contain Alpha Numeric Not Only String Or Number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Step3: Password Length Should Be More Than 8 And Less Than 20 Char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Step4: Valid Such Type Of Password 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Step5: Give Error Message To User If Violate The Rules 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610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Password From The User That Contain Alpha Numeric, </a:t>
            </a:r>
            <a:r>
              <a:rPr lang="en-US" sz="2400" b="1" dirty="0">
                <a:solidFill>
                  <a:srgbClr val="002060"/>
                </a:solidFill>
              </a:rPr>
              <a:t>Special Characters, </a:t>
            </a:r>
            <a:r>
              <a:rPr lang="en-US" sz="2400" dirty="0">
                <a:solidFill>
                  <a:srgbClr val="002060"/>
                </a:solidFill>
              </a:rPr>
              <a:t>And More Than 8 And Less Than 20 Characters</a:t>
            </a:r>
            <a:r>
              <a:rPr lang="en-US" sz="2400" b="1" dirty="0">
                <a:solidFill>
                  <a:srgbClr val="002060"/>
                </a:solidFill>
              </a:rPr>
              <a:t> And Restrict User If User Include Uppercase Letter And Space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4381</TotalTime>
  <Words>124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176</cp:revision>
  <dcterms:created xsi:type="dcterms:W3CDTF">2021-11-08T00:20:31Z</dcterms:created>
  <dcterms:modified xsi:type="dcterms:W3CDTF">2023-09-16T12:09:03Z</dcterms:modified>
</cp:coreProperties>
</file>