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40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Reverse a Array.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44020" y="1362526"/>
            <a:ext cx="10311168" cy="40556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one-dimensional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Reverse element of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Reversed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27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Python Program Convert array elements from float to integer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179</cp:revision>
  <dcterms:created xsi:type="dcterms:W3CDTF">2021-11-08T00:20:31Z</dcterms:created>
  <dcterms:modified xsi:type="dcterms:W3CDTF">2023-09-28T15:45:31Z</dcterms:modified>
</cp:coreProperties>
</file>