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77672" y="2091047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</a:t>
            </a:r>
            <a:r>
              <a:rPr lang="en-US" sz="2800" dirty="0" err="1">
                <a:solidFill>
                  <a:srgbClr val="002060"/>
                </a:solidFill>
              </a:rPr>
              <a:t>Numpy</a:t>
            </a:r>
            <a:r>
              <a:rPr lang="en-US" sz="2800" dirty="0">
                <a:solidFill>
                  <a:srgbClr val="002060"/>
                </a:solidFill>
              </a:rPr>
              <a:t> program to convert a given array into a list.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3" y="1417117"/>
            <a:ext cx="9144000" cy="4601546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one dimensional array 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Step3: Display to user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Step4: Convert array to list 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Step5: Display list to user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program to convert a given list into an array, then again convert it into a list.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4240</TotalTime>
  <Words>76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169</cp:revision>
  <dcterms:created xsi:type="dcterms:W3CDTF">2021-11-08T00:20:31Z</dcterms:created>
  <dcterms:modified xsi:type="dcterms:W3CDTF">2023-09-28T16:23:18Z</dcterms:modified>
</cp:coreProperties>
</file>