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4x4 zero matrix with elements on the main diagonal equal to 6, 7, 8, 9.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1102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 a zero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 diagonal, specific number should be display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final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 4x4 zero matrix.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166</cp:revision>
  <dcterms:created xsi:type="dcterms:W3CDTF">2021-11-08T00:20:31Z</dcterms:created>
  <dcterms:modified xsi:type="dcterms:W3CDTF">2023-09-30T10:54:26Z</dcterms:modified>
</cp:coreProperties>
</file>