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34:04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19323 8285 0,'0'-25'16,"49"25"31,51 0-32,-26 0 1,1 0 0,-26 0-1,50 0 1,1 0-1,48 0 1,1 0-16,124 0 16,-75 0-1,-98 0 1,-51 0 0,-24 0-1,0 0 1,0 0 31,0 0-32,-1 0 17,1 0-17,0 0 1,25 0 15,-1 0-15,1 0-1,24 0-15,-24 0 16,-1 0 0,1 0-1,-25 0 1,24 0-1,-24 0 1,0 0 0,0 0-1,0 0 17,-1 0 46,1 0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make use of </a:t>
            </a:r>
            <a:r>
              <a:rPr lang="en-US" sz="2800" dirty="0" err="1">
                <a:solidFill>
                  <a:srgbClr val="002060"/>
                </a:solidFill>
              </a:rPr>
              <a:t>isidentifier</a:t>
            </a:r>
            <a:r>
              <a:rPr lang="en-US" sz="2800" dirty="0">
                <a:solidFill>
                  <a:srgbClr val="002060"/>
                </a:solidFill>
              </a:rPr>
              <a:t> method with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56280" y="2973600"/>
              <a:ext cx="803880" cy="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920" y="2964240"/>
                <a:ext cx="8226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422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identifier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Check that identifier as user entered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Whether it is valid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On the basis of valid / invalid display meaningful message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Python Program to make use of </a:t>
            </a:r>
            <a:r>
              <a:rPr lang="en-US" sz="2400" dirty="0" err="1">
                <a:solidFill>
                  <a:srgbClr val="002060"/>
                </a:solidFill>
              </a:rPr>
              <a:t>isidigit</a:t>
            </a:r>
            <a:r>
              <a:rPr lang="en-US" sz="2400" dirty="0">
                <a:solidFill>
                  <a:srgbClr val="002060"/>
                </a:solidFill>
              </a:rPr>
              <a:t> method with string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69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164</cp:revision>
  <dcterms:created xsi:type="dcterms:W3CDTF">2021-11-08T00:20:31Z</dcterms:created>
  <dcterms:modified xsi:type="dcterms:W3CDTF">2023-09-30T11:19:41Z</dcterms:modified>
</cp:coreProperties>
</file>