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46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Create a dictionary from the existing dictionary which displays the length of words as a value.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8918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Using dictionary comprehension create another dictionary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Every key should display its Length.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Create a dictionary that displays the length of words </a:t>
            </a:r>
            <a:r>
              <a:rPr lang="en-US" sz="2400">
                <a:solidFill>
                  <a:srgbClr val="002060"/>
                </a:solidFill>
              </a:rPr>
              <a:t>as a key</a:t>
            </a:r>
            <a:r>
              <a:rPr lang="en-US" sz="2400" dirty="0">
                <a:solidFill>
                  <a:srgbClr val="002060"/>
                </a:solidFill>
              </a:rPr>
              <a:t>. It should display the length of the value.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4282</TotalTime>
  <Words>80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169</cp:revision>
  <dcterms:created xsi:type="dcterms:W3CDTF">2021-11-08T00:20:31Z</dcterms:created>
  <dcterms:modified xsi:type="dcterms:W3CDTF">2023-09-30T11:26:59Z</dcterms:modified>
</cp:coreProperties>
</file>