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59558" y="2022809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dictionary from list that display its square as value.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12650"/>
            <a:ext cx="9144000" cy="51133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that contain integer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Using dictionary comprehension create dictionary from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Every key should display its square as value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Create a dictionary from the list that displays its square as a key.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</TotalTime>
  <Words>73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2023-09-30T11:32:35Z</dcterms:modified>
</cp:coreProperties>
</file>