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from an existing list that counts numbers less than 20 greater than 5.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03205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Another List from Existed List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New list should contain number less than 20 and greater than 5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Add All the number of 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from an existing dictionary that counts numbers less than 20 greater than 5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98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174</cp:revision>
  <dcterms:created xsi:type="dcterms:W3CDTF">2021-11-08T00:20:31Z</dcterms:created>
  <dcterms:modified xsi:type="dcterms:W3CDTF">2023-09-30T11:45:25Z</dcterms:modified>
</cp:coreProperties>
</file>