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7CB2-35FA-4A13-9AED-A3C7F238DEE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2E82-8079-4B1C-AC20-D9D7CC8F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2E82-8079-4B1C-AC20-D9D7CC8F2C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676930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5911" y="1968218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list from existed list that contain uppercase words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33056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of different words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Step2: Use list comprehension create another list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Step3: 2</a:t>
            </a:r>
            <a:r>
              <a:rPr lang="en-US" baseline="30000" dirty="0">
                <a:solidFill>
                  <a:srgbClr val="002060"/>
                </a:solidFill>
              </a:rPr>
              <a:t>nd</a:t>
            </a:r>
            <a:r>
              <a:rPr lang="en-US" dirty="0">
                <a:solidFill>
                  <a:srgbClr val="002060"/>
                </a:solidFill>
              </a:rPr>
              <a:t> list should contain uppercase words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that list to user, on iteration 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list from existed list that contain lowercase words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4443</TotalTime>
  <Words>76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165</cp:revision>
  <dcterms:created xsi:type="dcterms:W3CDTF">2021-11-08T00:20:31Z</dcterms:created>
  <dcterms:modified xsi:type="dcterms:W3CDTF">2023-09-30T11:57:45Z</dcterms:modified>
</cp:coreProperties>
</file>