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5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481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Store Students Records, User Will Be Able To Delete Any Student From A Record On Run Time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4901797"/>
          </a:xfrm>
        </p:spPr>
        <p:txBody>
          <a:bodyPr>
            <a:normAutofit/>
          </a:bodyPr>
          <a:lstStyle/>
          <a:p>
            <a:pPr algn="l">
              <a:lnSpc>
                <a:spcPct val="160000"/>
              </a:lnSpc>
            </a:pPr>
            <a:r>
              <a:rPr lang="en-US" dirty="0">
                <a:solidFill>
                  <a:srgbClr val="002060"/>
                </a:solidFill>
              </a:rPr>
              <a:t>Step1: Get 10 Student Name From The User</a:t>
            </a:r>
          </a:p>
          <a:p>
            <a:pPr algn="l">
              <a:lnSpc>
                <a:spcPct val="160000"/>
              </a:lnSpc>
            </a:pPr>
            <a:r>
              <a:rPr lang="en-US" dirty="0">
                <a:solidFill>
                  <a:srgbClr val="002060"/>
                </a:solidFill>
              </a:rPr>
              <a:t>Step2: Store Them Into List</a:t>
            </a:r>
          </a:p>
          <a:p>
            <a:pPr algn="l">
              <a:lnSpc>
                <a:spcPct val="160000"/>
              </a:lnSpc>
            </a:pPr>
            <a:r>
              <a:rPr lang="en-US" dirty="0">
                <a:solidFill>
                  <a:srgbClr val="002060"/>
                </a:solidFill>
              </a:rPr>
              <a:t>Step3: User Should Be Able To Remove Any Student, As User Want </a:t>
            </a:r>
          </a:p>
          <a:p>
            <a:pPr algn="l">
              <a:lnSpc>
                <a:spcPct val="160000"/>
              </a:lnSpc>
            </a:pPr>
            <a:r>
              <a:rPr lang="en-US" dirty="0">
                <a:solidFill>
                  <a:srgbClr val="002060"/>
                </a:solidFill>
              </a:rPr>
              <a:t>Step4: Display Updated Student To User</a:t>
            </a:r>
          </a:p>
          <a:p>
            <a:pPr algn="l">
              <a:lnSpc>
                <a:spcPct val="16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Get 10 Name Of The Students And Display Them On The Screen And User Able To </a:t>
            </a:r>
            <a:r>
              <a:rPr lang="en-US" sz="2400" b="1" dirty="0">
                <a:solidFill>
                  <a:srgbClr val="002060"/>
                </a:solidFill>
              </a:rPr>
              <a:t>Update</a:t>
            </a:r>
            <a:r>
              <a:rPr lang="en-US" sz="2400" dirty="0">
                <a:solidFill>
                  <a:srgbClr val="002060"/>
                </a:solidFill>
              </a:rPr>
              <a:t> Any Student On Run Time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11713</TotalTime>
  <Words>97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167</cp:revision>
  <dcterms:created xsi:type="dcterms:W3CDTF">2021-11-08T00:20:31Z</dcterms:created>
  <dcterms:modified xsi:type="dcterms:W3CDTF">2023-09-16T12:54:11Z</dcterms:modified>
</cp:coreProperties>
</file>