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50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Program to Create set that display only even number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444411"/>
            <a:ext cx="9144000" cy="4533307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Create a set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Get element from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Insert element into set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Display those element of set that are even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Create set that display only odd number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4462</TotalTime>
  <Words>62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170</cp:revision>
  <dcterms:created xsi:type="dcterms:W3CDTF">2021-11-08T00:20:31Z</dcterms:created>
  <dcterms:modified xsi:type="dcterms:W3CDTF">2023-09-30T12:01:05Z</dcterms:modified>
</cp:coreProperties>
</file>