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65" autoAdjust="0"/>
    <p:restoredTop sz="94660"/>
  </p:normalViewPr>
  <p:slideViewPr>
    <p:cSldViewPr snapToGrid="0">
      <p:cViewPr varScale="1">
        <p:scale>
          <a:sx n="81" d="100"/>
          <a:sy n="81" d="100"/>
        </p:scale>
        <p:origin x="68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669193" y="2747962"/>
            <a:ext cx="5036234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</a:t>
            </a:r>
            <a:r>
              <a:rPr lang="en-US" sz="4000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Number</a:t>
            </a:r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51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995817" y="1266534"/>
            <a:ext cx="6382986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Intermediate Task Series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5497822"/>
            <a:ext cx="12192000" cy="1646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19974" y="731521"/>
            <a:ext cx="5317588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Statement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586854" y="2063752"/>
            <a:ext cx="11477767" cy="137548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2060"/>
                </a:solidFill>
              </a:rPr>
              <a:t>Write a </a:t>
            </a:r>
            <a:r>
              <a:rPr lang="en-US" sz="2800" dirty="0" err="1">
                <a:solidFill>
                  <a:srgbClr val="002060"/>
                </a:solidFill>
              </a:rPr>
              <a:t>NumPy</a:t>
            </a:r>
            <a:r>
              <a:rPr lang="en-US" sz="2800" dirty="0">
                <a:solidFill>
                  <a:srgbClr val="002060"/>
                </a:solidFill>
              </a:rPr>
              <a:t> program to create a three dimension array with shape (3,4,4) and set to a variable</a:t>
            </a:r>
          </a:p>
        </p:txBody>
      </p:sp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22714" y="409502"/>
            <a:ext cx="3378223" cy="819223"/>
          </a:xfrm>
          <a:prstGeom prst="roundRect">
            <a:avLst/>
          </a:prstGeom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371315" y="1389821"/>
            <a:ext cx="9144000" cy="4778967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Step1: Import </a:t>
            </a:r>
            <a:r>
              <a:rPr lang="en-US" dirty="0" err="1">
                <a:solidFill>
                  <a:srgbClr val="002060"/>
                </a:solidFill>
              </a:rPr>
              <a:t>numpy</a:t>
            </a:r>
            <a:r>
              <a:rPr lang="en-US" dirty="0">
                <a:solidFill>
                  <a:srgbClr val="002060"/>
                </a:solidFill>
              </a:rPr>
              <a:t> module 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Step2: Create a Three dimensional array 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Step3:Store in a variable 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Step4: Display to user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85202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91507" y="576776"/>
            <a:ext cx="6316394" cy="1308295"/>
          </a:xfrm>
          <a:prstGeom prst="roundRect">
            <a:avLst/>
          </a:prstGeom>
          <a:scene3d>
            <a:camera prst="isometricOffAxis2Left"/>
            <a:lightRig rig="threePt" dir="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solidFill>
                  <a:srgbClr val="002060"/>
                </a:solidFill>
              </a:rPr>
              <a:t>Assignment 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083210" y="3016154"/>
            <a:ext cx="10244431" cy="121048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</a:rPr>
              <a:t>Write a Python </a:t>
            </a:r>
            <a:r>
              <a:rPr lang="en-US" sz="2400" dirty="0" err="1">
                <a:solidFill>
                  <a:srgbClr val="002060"/>
                </a:solidFill>
              </a:rPr>
              <a:t>Numpy</a:t>
            </a:r>
            <a:r>
              <a:rPr lang="en-US" sz="2400" dirty="0">
                <a:solidFill>
                  <a:srgbClr val="002060"/>
                </a:solidFill>
              </a:rPr>
              <a:t> Program to generate one particular value of a matrix</a:t>
            </a:r>
          </a:p>
        </p:txBody>
      </p:sp>
    </p:spTree>
    <p:extLst>
      <p:ext uri="{BB962C8B-B14F-4D97-AF65-F5344CB8AC3E}">
        <p14:creationId xmlns:p14="http://schemas.microsoft.com/office/powerpoint/2010/main" val="342498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4462</TotalTime>
  <Words>67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Aharoni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Mohamed Abdelkhalek</cp:lastModifiedBy>
  <cp:revision>173</cp:revision>
  <dcterms:created xsi:type="dcterms:W3CDTF">2021-11-08T00:20:31Z</dcterms:created>
  <dcterms:modified xsi:type="dcterms:W3CDTF">2023-10-01T19:04:38Z</dcterms:modified>
</cp:coreProperties>
</file>