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52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</a:t>
            </a:r>
            <a:r>
              <a:rPr lang="en-US" sz="2800" dirty="0" err="1">
                <a:solidFill>
                  <a:srgbClr val="002060"/>
                </a:solidFill>
              </a:rPr>
              <a:t>Numpy</a:t>
            </a:r>
            <a:r>
              <a:rPr lang="en-US" sz="2800" dirty="0">
                <a:solidFill>
                  <a:srgbClr val="002060"/>
                </a:solidFill>
              </a:rPr>
              <a:t> Program to repeat array element.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374173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a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Declare and initialize an array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Repeat that array up to the user-desired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</a:t>
            </a:r>
            <a:r>
              <a:rPr lang="en-US" sz="2400" dirty="0" err="1">
                <a:solidFill>
                  <a:srgbClr val="002060"/>
                </a:solidFill>
              </a:rPr>
              <a:t>Numpy</a:t>
            </a:r>
            <a:r>
              <a:rPr lang="en-US" sz="2400" dirty="0">
                <a:solidFill>
                  <a:srgbClr val="002060"/>
                </a:solidFill>
              </a:rPr>
              <a:t> Program to create a one-dimensional array element. Then convert it to a list and then to a tuple. 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5395</TotalTime>
  <Words>73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175</cp:revision>
  <dcterms:created xsi:type="dcterms:W3CDTF">2021-11-08T00:20:31Z</dcterms:created>
  <dcterms:modified xsi:type="dcterms:W3CDTF">2023-10-01T19:14:47Z</dcterms:modified>
</cp:coreProperties>
</file>