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replace any number in Array.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417116"/>
            <a:ext cx="9144000" cy="4546955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 Array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array to user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Replace any number from array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Then display to user after replacing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116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reshape an array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62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167</cp:revision>
  <dcterms:created xsi:type="dcterms:W3CDTF">2021-11-08T00:20:31Z</dcterms:created>
  <dcterms:modified xsi:type="dcterms:W3CDTF">2023-10-01T19:24:44Z</dcterms:modified>
</cp:coreProperties>
</file>