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numpy/python-numpy-math.php#EDI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perform addition, subtraction, division and multiplication on Array Element.  </a:t>
            </a:r>
            <a:r>
              <a:rPr lang="en-US" sz="2800" u="sng" dirty="0">
                <a:solidFill>
                  <a:srgbClr val="002060"/>
                </a:solidFill>
                <a:hlinkClick r:id="rId2"/>
              </a:rPr>
              <a:t> 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48877"/>
            <a:ext cx="9144000" cy="487450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two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addition of both array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subtraction of both array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Find multiplication of both array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Find division of both array and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893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display a 1-dimensional array with equality gaps between a range.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109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2023-10-01T19:41:24Z</dcterms:modified>
</cp:coreProperties>
</file>