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55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14233" y="2077400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append array element to existing array. 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371315" y="1444411"/>
            <a:ext cx="9144000" cy="4478717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array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array of integer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Display element of array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Get a integer from user, store in a variable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Append user entered number to array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Step6: Display updated array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Generate a random month between start and end date.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6828</TotalTime>
  <Words>82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175</cp:revision>
  <dcterms:created xsi:type="dcterms:W3CDTF">2021-11-08T00:20:31Z</dcterms:created>
  <dcterms:modified xsi:type="dcterms:W3CDTF">2023-10-01T19:43:16Z</dcterms:modified>
</cp:coreProperties>
</file>