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57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14233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Pandas program to convert a </a:t>
            </a:r>
            <a:r>
              <a:rPr lang="en-US" sz="2800" dirty="0" err="1">
                <a:solidFill>
                  <a:srgbClr val="002060"/>
                </a:solidFill>
              </a:rPr>
              <a:t>Numpy</a:t>
            </a:r>
            <a:r>
              <a:rPr lang="en-US" sz="2800" dirty="0">
                <a:solidFill>
                  <a:srgbClr val="002060"/>
                </a:solidFill>
              </a:rPr>
              <a:t> array to a Pandas series.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71315" y="1430763"/>
            <a:ext cx="9144000" cy="486085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the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and Pandas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an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Using the pandas method, convert the array to the pandas series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Pandas program to convert a Pandas series to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4491</TotalTime>
  <Words>72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169</cp:revision>
  <dcterms:created xsi:type="dcterms:W3CDTF">2021-11-08T00:20:31Z</dcterms:created>
  <dcterms:modified xsi:type="dcterms:W3CDTF">2023-10-08T14:42:20Z</dcterms:modified>
</cp:coreProperties>
</file>