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Pandas program to find transpose of array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84964" y="1389820"/>
            <a:ext cx="9144000" cy="445142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2 Dimensional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transpose of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transpose of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Pandas program to compare two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59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171</cp:revision>
  <dcterms:created xsi:type="dcterms:W3CDTF">2021-11-08T00:20:31Z</dcterms:created>
  <dcterms:modified xsi:type="dcterms:W3CDTF">2023-10-05T07:37:48Z</dcterms:modified>
</cp:coreProperties>
</file>