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python-exercises/pandas/index-data-series.php#EDI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77400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display only those number that are divisible by 4 or 5 from list, using list comprehension. </a:t>
            </a:r>
            <a:r>
              <a:rPr lang="en-US" sz="2800" u="sng" dirty="0">
                <a:solidFill>
                  <a:srgbClr val="002060"/>
                </a:solidFill>
                <a:hlinkClick r:id="rId2"/>
              </a:rPr>
              <a:t> 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58059"/>
            <a:ext cx="9144000" cy="457425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Integers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Using list Comprehension, create another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Take integers that divisible by 4 or 5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Find the number of occurrences of a sequence in an array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</TotalTime>
  <Words>82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165</cp:revision>
  <dcterms:created xsi:type="dcterms:W3CDTF">2021-11-08T00:20:31Z</dcterms:created>
  <dcterms:modified xsi:type="dcterms:W3CDTF">2023-10-05T07:49:00Z</dcterms:modified>
</cp:coreProperties>
</file>