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Update Specific Key In A Dictionary.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30764"/>
            <a:ext cx="9144000" cy="47653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key which want to update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new key from user to replace old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updated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Total Length Of Values And Keys In a Dictionary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5075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176</cp:revision>
  <dcterms:created xsi:type="dcterms:W3CDTF">2021-11-08T00:20:31Z</dcterms:created>
  <dcterms:modified xsi:type="dcterms:W3CDTF">2023-09-17T08:16:17Z</dcterms:modified>
</cp:coreProperties>
</file>