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60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convert array float data type to integer data type.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471707"/>
            <a:ext cx="9144000" cy="471072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</a:t>
            </a:r>
            <a:r>
              <a:rPr lang="en-US" dirty="0" err="1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array of float data type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Convert float data type array to integer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</a:t>
            </a:r>
            <a:r>
              <a:rPr lang="en-US" sz="2400" dirty="0" err="1">
                <a:solidFill>
                  <a:srgbClr val="002060"/>
                </a:solidFill>
              </a:rPr>
              <a:t>Numpy</a:t>
            </a:r>
            <a:r>
              <a:rPr lang="en-US" sz="2400" dirty="0">
                <a:solidFill>
                  <a:srgbClr val="002060"/>
                </a:solidFill>
              </a:rPr>
              <a:t> Program to Check whether an array contains a specified row.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5063</TotalTime>
  <Words>70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166</cp:revision>
  <dcterms:created xsi:type="dcterms:W3CDTF">2021-11-08T00:20:31Z</dcterms:created>
  <dcterms:modified xsi:type="dcterms:W3CDTF">2023-10-07T18:42:03Z</dcterms:modified>
</cp:coreProperties>
</file>