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read an excel file using </a:t>
            </a:r>
            <a:r>
              <a:rPr lang="en-US" sz="2800" dirty="0" err="1">
                <a:solidFill>
                  <a:srgbClr val="002060"/>
                </a:solidFill>
              </a:rPr>
              <a:t>xlwings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362525"/>
            <a:ext cx="9144000" cy="45196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xlwings</a:t>
            </a:r>
            <a:r>
              <a:rPr lang="en-US">
                <a:solidFill>
                  <a:srgbClr val="002060"/>
                </a:solidFill>
              </a:rPr>
              <a:t> module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worksheet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Read any specific column, row or cell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Step6:Close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an excel file using </a:t>
            </a:r>
            <a:r>
              <a:rPr lang="en-US" sz="2400" b="1" dirty="0">
                <a:solidFill>
                  <a:srgbClr val="002060"/>
                </a:solidFill>
              </a:rPr>
              <a:t>other than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xlwings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Words>69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164</cp:revision>
  <dcterms:created xsi:type="dcterms:W3CDTF">2021-11-08T00:20:31Z</dcterms:created>
  <dcterms:modified xsi:type="dcterms:W3CDTF">2023-10-07T18:43:33Z</dcterms:modified>
</cp:coreProperties>
</file>