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4:53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10517 10840 0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5911" y="2131991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write data to excel cell using python </a:t>
            </a:r>
            <a:r>
              <a:rPr lang="en-US" sz="2800" dirty="0" err="1">
                <a:solidFill>
                  <a:srgbClr val="002060"/>
                </a:solidFill>
              </a:rPr>
              <a:t>xlsxwriter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xlsxwriter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worksheet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Write a data to excel cell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Close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write data to excel cell using python </a:t>
            </a:r>
            <a:r>
              <a:rPr lang="en-US" sz="2400" b="1" dirty="0">
                <a:solidFill>
                  <a:srgbClr val="002060"/>
                </a:solidFill>
              </a:rPr>
              <a:t>other than </a:t>
            </a:r>
            <a:r>
              <a:rPr lang="en-US" sz="2400" dirty="0" err="1">
                <a:solidFill>
                  <a:srgbClr val="002060"/>
                </a:solidFill>
              </a:rPr>
              <a:t>xlsxwriter</a:t>
            </a:r>
            <a:r>
              <a:rPr lang="en-US" sz="2400" dirty="0">
                <a:solidFill>
                  <a:srgbClr val="002060"/>
                </a:solidFill>
              </a:rPr>
              <a:t> library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86120" y="39024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760" y="389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6100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2023-10-07T18:44:58Z</dcterms:modified>
</cp:coreProperties>
</file>