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insert an element before each element of a list.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150195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130512"/>
            <a:ext cx="9144000" cy="46288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another list from existed list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every number with user entered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e.g. “user number list number”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2267" y="3029802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insert an element </a:t>
            </a:r>
            <a:r>
              <a:rPr lang="en-US" sz="2400" b="1" dirty="0">
                <a:solidFill>
                  <a:srgbClr val="002060"/>
                </a:solidFill>
              </a:rPr>
              <a:t>after</a:t>
            </a:r>
            <a:r>
              <a:rPr lang="en-US" sz="2400" dirty="0">
                <a:solidFill>
                  <a:srgbClr val="002060"/>
                </a:solidFill>
              </a:rPr>
              <a:t> each element of a list.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6128</TotalTime>
  <Words>80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168</cp:revision>
  <dcterms:created xsi:type="dcterms:W3CDTF">2021-11-08T00:20:31Z</dcterms:created>
  <dcterms:modified xsi:type="dcterms:W3CDTF">2023-10-07T18:45:55Z</dcterms:modified>
</cp:coreProperties>
</file>