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77672" y="2091047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read specific column data from excel.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430764"/>
            <a:ext cx="9144000" cy="413752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Open Excel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Read specific column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to user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use append method in excel using python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5281</TotalTime>
  <Words>55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181</cp:revision>
  <dcterms:created xsi:type="dcterms:W3CDTF">2021-11-08T00:20:31Z</dcterms:created>
  <dcterms:modified xsi:type="dcterms:W3CDTF">2023-10-07T19:16:37Z</dcterms:modified>
</cp:coreProperties>
</file>