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perform different operation on excel file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177490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8" y="1185104"/>
            <a:ext cx="9144000" cy="511333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excel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sum of specific column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product of specific column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Count total value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Find mean of specific column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Display results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perform arithmetic operations on an excel file.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6526</TotalTime>
  <Words>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2023-10-15T16:40:05Z</dcterms:modified>
</cp:coreProperties>
</file>