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5911" y="216027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maximum and minimum number from a excel file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99004"/>
            <a:ext cx="9144000" cy="40419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excel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maximum value from a specific column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minimum value from a specific column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copy data from one excel sheet to another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2023-10-15T16:41:38Z</dcterms:modified>
</cp:coreProperties>
</file>