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68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Display positive and negative in a list. When there is Positive and Negative number. Using list comprehension.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384963" y="1389821"/>
            <a:ext cx="9144000" cy="441047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list of integers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Use List Comprehension to create a list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Show "Positive" when there is positive number otherwise "Negative"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list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display positive, negative and </a:t>
            </a:r>
            <a:r>
              <a:rPr lang="en-US" sz="2400" b="1" dirty="0">
                <a:solidFill>
                  <a:srgbClr val="002060"/>
                </a:solidFill>
              </a:rPr>
              <a:t>Zero</a:t>
            </a:r>
            <a:r>
              <a:rPr lang="en-US" sz="2400" dirty="0">
                <a:solidFill>
                  <a:srgbClr val="002060"/>
                </a:solidFill>
              </a:rPr>
              <a:t> in a list. When there is positive, negative or Zero number. Using list comprehension.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6560</TotalTime>
  <Words>102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175</cp:revision>
  <dcterms:created xsi:type="dcterms:W3CDTF">2021-11-08T00:20:31Z</dcterms:created>
  <dcterms:modified xsi:type="dcterms:W3CDTF">2023-10-16T08:35:11Z</dcterms:modified>
</cp:coreProperties>
</file>