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count number of instances of a Python class.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8" y="1362526"/>
            <a:ext cx="9144000" cy="480626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Declare and Initialize variable x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x to zero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Increase value of x every time on creating object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value of x at end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number of instances of a Python class. </a:t>
            </a:r>
            <a:r>
              <a:rPr lang="en-US" sz="2400" b="1" dirty="0">
                <a:solidFill>
                  <a:srgbClr val="002060"/>
                </a:solidFill>
              </a:rPr>
              <a:t>Use another Method.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174</cp:revision>
  <dcterms:created xsi:type="dcterms:W3CDTF">2021-11-08T00:20:31Z</dcterms:created>
  <dcterms:modified xsi:type="dcterms:W3CDTF">2023-10-16T08:43:16Z</dcterms:modified>
</cp:coreProperties>
</file>