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An Email From The User And Make Sure That It Is an Email In Proper Format Having @ Symbol And 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512650"/>
            <a:ext cx="9144000" cy="398739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regular expression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Email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Make a pattern to check user email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a message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9678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URL from user to check whether it is valid URL or not.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164</cp:revision>
  <dcterms:created xsi:type="dcterms:W3CDTF">2021-11-08T00:20:31Z</dcterms:created>
  <dcterms:modified xsi:type="dcterms:W3CDTF">2023-09-17T08:18:28Z</dcterms:modified>
</cp:coreProperties>
</file>