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70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read a CSV file as a list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12259" y="1228725"/>
            <a:ext cx="9144000" cy="511333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 csv module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Open csv file as read mode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Read csv file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data from csv file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read a CSV file as a list using another method.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6678</TotalTime>
  <Words>65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178</cp:revision>
  <dcterms:created xsi:type="dcterms:W3CDTF">2021-11-08T00:20:31Z</dcterms:created>
  <dcterms:modified xsi:type="dcterms:W3CDTF">2023-10-16T08:58:51Z</dcterms:modified>
</cp:coreProperties>
</file>