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2050104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multiply with every number with user entered number in a list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12650"/>
            <a:ext cx="9144000" cy="45606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Multiply user number with every number of list item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list to user 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multiply with every number with user entered number in a list.  When the Number is Even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8319</TotalTime>
  <Words>78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179</cp:revision>
  <dcterms:created xsi:type="dcterms:W3CDTF">2021-11-08T00:20:31Z</dcterms:created>
  <dcterms:modified xsi:type="dcterms:W3CDTF">2023-10-16T09:04:42Z</dcterms:modified>
</cp:coreProperties>
</file>