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Update cell value of CSV.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44413"/>
            <a:ext cx="9144000" cy="39191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pandas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CSV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Update any cell, providing new value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 update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Delete cell value of CSV.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8324</TotalTime>
  <Words>60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179</cp:revision>
  <dcterms:created xsi:type="dcterms:W3CDTF">2021-11-08T00:20:31Z</dcterms:created>
  <dcterms:modified xsi:type="dcterms:W3CDTF">2023-10-16T09:27:17Z</dcterms:modified>
</cp:coreProperties>
</file>