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2063751"/>
            <a:ext cx="11477767" cy="24263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10 number from user to store in a list. Make one number of all 10 number. </a:t>
            </a:r>
          </a:p>
          <a:p>
            <a:pPr lvl="0"/>
            <a:r>
              <a:rPr lang="en-US" sz="2800" dirty="0">
                <a:solidFill>
                  <a:srgbClr val="002060"/>
                </a:solidFill>
              </a:rPr>
              <a:t>[1, 2, 3, 4, 5, 6, 7, 8, 9, 10] -&gt; 2345678910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76173"/>
            <a:ext cx="9144000" cy="45060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10 numbers from user as a string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Store in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Make one number of all 10 different number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e.g. [1, 2, 3, 4, 5, 6, 7, 8, 9, 10] -&gt; 2345678910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delete any row in a CSV file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</TotalTime>
  <Words>129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187</cp:revision>
  <dcterms:created xsi:type="dcterms:W3CDTF">2021-11-08T00:20:31Z</dcterms:created>
  <dcterms:modified xsi:type="dcterms:W3CDTF">2023-10-16T09:40:09Z</dcterms:modified>
</cp:coreProperties>
</file>