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00502" y="2022809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column names from CSV.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85355"/>
            <a:ext cx="9144000" cy="400104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pandas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column name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column name 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column names from CSV. Using another method.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8451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175</cp:revision>
  <dcterms:created xsi:type="dcterms:W3CDTF">2021-11-08T00:20:31Z</dcterms:created>
  <dcterms:modified xsi:type="dcterms:W3CDTF">2023-10-16T09:42:09Z</dcterms:modified>
</cp:coreProperties>
</file>