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4233" y="2077400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convert JSON into Python object.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389821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JSON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JSON object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Convert JSON object to Python object (dictionary)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take Python data from user to convert into JSON Data.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6890</TotalTime>
  <Words>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179</cp:revision>
  <dcterms:created xsi:type="dcterms:W3CDTF">2021-11-08T00:20:31Z</dcterms:created>
  <dcterms:modified xsi:type="dcterms:W3CDTF">2023-10-16T09:49:05Z</dcterms:modified>
</cp:coreProperties>
</file>