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Information about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228725"/>
            <a:ext cx="9144000" cy="46151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OS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Import platform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the name of the OS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platform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releasing year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the size, permissions, owner, and device of a specified path.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2023-10-16T11:02:18Z</dcterms:modified>
</cp:coreProperties>
</file>