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77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53516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Desktop Python program to create a window and set its title  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417116"/>
            <a:ext cx="9144000" cy="451965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tkinter</a:t>
            </a:r>
            <a:r>
              <a:rPr lang="en-US" dirty="0">
                <a:solidFill>
                  <a:srgbClr val="002060"/>
                </a:solidFill>
              </a:rPr>
              <a:t> package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Provide a title to the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Desktop Python program to provide width and height to window.  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7124</TotalTime>
  <Words>62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175</cp:revision>
  <dcterms:created xsi:type="dcterms:W3CDTF">2021-11-08T00:20:31Z</dcterms:created>
  <dcterms:modified xsi:type="dcterms:W3CDTF">2023-10-16T12:55:30Z</dcterms:modified>
</cp:coreProperties>
</file>