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6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8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669193" y="2747962"/>
            <a:ext cx="5036234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</a:t>
            </a: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78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995817" y="1266534"/>
            <a:ext cx="6382986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Intermediate Task Series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586854" y="2063752"/>
            <a:ext cx="11477767" cy="13754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2060"/>
                </a:solidFill>
              </a:rPr>
              <a:t>Create a Desktop Python program to create a window and Insert some text to window</a:t>
            </a:r>
          </a:p>
        </p:txBody>
      </p:sp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384963" y="1362525"/>
            <a:ext cx="9144000" cy="3741737"/>
          </a:xfrm>
        </p:spPr>
        <p:txBody>
          <a:bodyPr>
            <a:normAutofit/>
          </a:bodyPr>
          <a:lstStyle/>
          <a:p>
            <a:pPr lvl="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en-US" dirty="0">
                <a:solidFill>
                  <a:srgbClr val="002060"/>
                </a:solidFill>
                <a:latin typeface="+mj-lt"/>
              </a:rPr>
              <a:t>Step1: Import a Tkinter Package</a:t>
            </a:r>
          </a:p>
          <a:p>
            <a:pPr lvl="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en-US" dirty="0">
                <a:solidFill>
                  <a:srgbClr val="002060"/>
                </a:solidFill>
                <a:latin typeface="+mj-lt"/>
              </a:rPr>
              <a:t>Step2: Create a basic window </a:t>
            </a:r>
          </a:p>
          <a:p>
            <a:pPr lvl="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en-US" dirty="0">
                <a:solidFill>
                  <a:srgbClr val="002060"/>
                </a:solidFill>
                <a:latin typeface="+mj-lt"/>
              </a:rPr>
              <a:t>Step3: Set a window title </a:t>
            </a:r>
          </a:p>
          <a:p>
            <a:pPr lvl="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en-US" dirty="0">
                <a:solidFill>
                  <a:srgbClr val="002060"/>
                </a:solidFill>
                <a:latin typeface="+mj-lt"/>
              </a:rPr>
              <a:t>Step4: Create a Label widget to insert text in a window </a:t>
            </a:r>
          </a:p>
          <a:p>
            <a:pPr lvl="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en-US" dirty="0">
                <a:solidFill>
                  <a:srgbClr val="002060"/>
                </a:solidFill>
                <a:latin typeface="+mj-lt"/>
              </a:rPr>
              <a:t>Step5: Dispaly a result to user</a:t>
            </a:r>
          </a:p>
          <a:p>
            <a:pPr lvl="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en-US" dirty="0">
                <a:solidFill>
                  <a:srgbClr val="002060"/>
                </a:solidFill>
                <a:latin typeface="+mj-lt"/>
              </a:rPr>
              <a:t>END</a:t>
            </a:r>
          </a:p>
          <a:p>
            <a:pPr algn="l">
              <a:lnSpc>
                <a:spcPct val="150000"/>
              </a:lnSpc>
            </a:pPr>
            <a:endParaRPr lang="en-US" dirty="0">
              <a:solidFill>
                <a:srgbClr val="00206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rgbClr val="002060"/>
                </a:solidFill>
              </a:rPr>
              <a:t>Assignment 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083210" y="3016154"/>
            <a:ext cx="10244431" cy="12104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</a:rPr>
              <a:t>Create a Desktop Python program to create a window and Insert some text to window. Also change label color, background color </a:t>
            </a:r>
            <a:r>
              <a:rPr lang="en-US" sz="2400" dirty="0" err="1">
                <a:solidFill>
                  <a:srgbClr val="002060"/>
                </a:solidFill>
              </a:rPr>
              <a:t>etc</a:t>
            </a:r>
            <a:endParaRPr lang="en-U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7305</TotalTime>
  <Words>87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Aharoni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Mohamed Abdelkhalek</cp:lastModifiedBy>
  <cp:revision>180</cp:revision>
  <dcterms:created xsi:type="dcterms:W3CDTF">2021-11-08T00:20:31Z</dcterms:created>
  <dcterms:modified xsi:type="dcterms:W3CDTF">2023-10-16T19:33:17Z</dcterms:modified>
</cp:coreProperties>
</file>