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reverse a sub string from a string.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09433" y="1744662"/>
            <a:ext cx="10201417" cy="44377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String from user to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starting and ending point from string index to create sub string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Store that string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Reverse that sub string to user in reverse mode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Strong Password, Password Length Should Be Decided By User.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92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2023-09-18T19:50:35Z</dcterms:modified>
</cp:coreProperties>
</file>