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create a window and set geometry that should be fixed. And Disable resize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30764"/>
            <a:ext cx="9144000" cy="481991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geometry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Make size of window as non resizable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create a window and Insert a Button.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5810</TotalTime>
  <Words>76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176</cp:revision>
  <dcterms:created xsi:type="dcterms:W3CDTF">2021-11-08T00:20:31Z</dcterms:created>
  <dcterms:modified xsi:type="dcterms:W3CDTF">2023-10-17T15:05:52Z</dcterms:modified>
</cp:coreProperties>
</file>